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8" r:id="rId2"/>
  </p:sldIdLst>
  <p:sldSz cx="43891200" cy="32918400"/>
  <p:notesSz cx="6858000" cy="9144000"/>
  <p:defaultTextStyle>
    <a:defPPr>
      <a:defRPr lang="en-US"/>
    </a:defPPr>
    <a:lvl1pPr marL="0" algn="l" defTabSz="2351288" rtl="0" eaLnBrk="1" latinLnBrk="0" hangingPunct="1">
      <a:defRPr sz="9300" kern="1200">
        <a:solidFill>
          <a:schemeClr val="tx1"/>
        </a:solidFill>
        <a:latin typeface="+mn-lt"/>
        <a:ea typeface="+mn-ea"/>
        <a:cs typeface="+mn-cs"/>
      </a:defRPr>
    </a:lvl1pPr>
    <a:lvl2pPr marL="2351288" algn="l" defTabSz="2351288" rtl="0" eaLnBrk="1" latinLnBrk="0" hangingPunct="1">
      <a:defRPr sz="9300" kern="1200">
        <a:solidFill>
          <a:schemeClr val="tx1"/>
        </a:solidFill>
        <a:latin typeface="+mn-lt"/>
        <a:ea typeface="+mn-ea"/>
        <a:cs typeface="+mn-cs"/>
      </a:defRPr>
    </a:lvl2pPr>
    <a:lvl3pPr marL="4702576" algn="l" defTabSz="2351288" rtl="0" eaLnBrk="1" latinLnBrk="0" hangingPunct="1">
      <a:defRPr sz="9300" kern="1200">
        <a:solidFill>
          <a:schemeClr val="tx1"/>
        </a:solidFill>
        <a:latin typeface="+mn-lt"/>
        <a:ea typeface="+mn-ea"/>
        <a:cs typeface="+mn-cs"/>
      </a:defRPr>
    </a:lvl3pPr>
    <a:lvl4pPr marL="7053864" algn="l" defTabSz="2351288" rtl="0" eaLnBrk="1" latinLnBrk="0" hangingPunct="1">
      <a:defRPr sz="9300" kern="1200">
        <a:solidFill>
          <a:schemeClr val="tx1"/>
        </a:solidFill>
        <a:latin typeface="+mn-lt"/>
        <a:ea typeface="+mn-ea"/>
        <a:cs typeface="+mn-cs"/>
      </a:defRPr>
    </a:lvl4pPr>
    <a:lvl5pPr marL="9405153" algn="l" defTabSz="2351288" rtl="0" eaLnBrk="1" latinLnBrk="0" hangingPunct="1">
      <a:defRPr sz="9300" kern="1200">
        <a:solidFill>
          <a:schemeClr val="tx1"/>
        </a:solidFill>
        <a:latin typeface="+mn-lt"/>
        <a:ea typeface="+mn-ea"/>
        <a:cs typeface="+mn-cs"/>
      </a:defRPr>
    </a:lvl5pPr>
    <a:lvl6pPr marL="11756441" algn="l" defTabSz="2351288" rtl="0" eaLnBrk="1" latinLnBrk="0" hangingPunct="1">
      <a:defRPr sz="9300" kern="1200">
        <a:solidFill>
          <a:schemeClr val="tx1"/>
        </a:solidFill>
        <a:latin typeface="+mn-lt"/>
        <a:ea typeface="+mn-ea"/>
        <a:cs typeface="+mn-cs"/>
      </a:defRPr>
    </a:lvl6pPr>
    <a:lvl7pPr marL="14107729" algn="l" defTabSz="2351288" rtl="0" eaLnBrk="1" latinLnBrk="0" hangingPunct="1">
      <a:defRPr sz="9300" kern="1200">
        <a:solidFill>
          <a:schemeClr val="tx1"/>
        </a:solidFill>
        <a:latin typeface="+mn-lt"/>
        <a:ea typeface="+mn-ea"/>
        <a:cs typeface="+mn-cs"/>
      </a:defRPr>
    </a:lvl7pPr>
    <a:lvl8pPr marL="16459017" algn="l" defTabSz="2351288" rtl="0" eaLnBrk="1" latinLnBrk="0" hangingPunct="1">
      <a:defRPr sz="9300" kern="1200">
        <a:solidFill>
          <a:schemeClr val="tx1"/>
        </a:solidFill>
        <a:latin typeface="+mn-lt"/>
        <a:ea typeface="+mn-ea"/>
        <a:cs typeface="+mn-cs"/>
      </a:defRPr>
    </a:lvl8pPr>
    <a:lvl9pPr marL="18810305" algn="l" defTabSz="2351288" rtl="0" eaLnBrk="1" latinLnBrk="0" hangingPunct="1">
      <a:defRPr sz="93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368">
          <p15:clr>
            <a:srgbClr val="A4A3A4"/>
          </p15:clr>
        </p15:guide>
        <p15:guide id="2" pos="1382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 snapToGrid="0" snapToObjects="1">
      <p:cViewPr varScale="1">
        <p:scale>
          <a:sx n="17" d="100"/>
          <a:sy n="17" d="100"/>
        </p:scale>
        <p:origin x="1920" y="139"/>
      </p:cViewPr>
      <p:guideLst>
        <p:guide orient="horz" pos="10368"/>
        <p:guide pos="1382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1840" y="10226042"/>
            <a:ext cx="37307520" cy="705612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83680" y="18653760"/>
            <a:ext cx="30723840" cy="8412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3512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7025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70538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94051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17564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41077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64590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88103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CA871-B306-BF45-8C90-87D9877B8FBE}" type="datetimeFigureOut">
              <a:rPr lang="en-US" smtClean="0"/>
              <a:pPr/>
              <a:t>7/22/2019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03179-C513-FB4B-BCD3-2D203EDC4A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CA871-B306-BF45-8C90-87D9877B8FBE}" type="datetimeFigureOut">
              <a:rPr lang="en-US" smtClean="0"/>
              <a:pPr/>
              <a:t>7/22/2019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03179-C513-FB4B-BCD3-2D203EDC4A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821120" y="1318265"/>
            <a:ext cx="9875520" cy="2808732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94560" y="1318265"/>
            <a:ext cx="28895040" cy="280873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CA871-B306-BF45-8C90-87D9877B8FBE}" type="datetimeFigureOut">
              <a:rPr lang="en-US" smtClean="0"/>
              <a:pPr/>
              <a:t>7/22/2019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03179-C513-FB4B-BCD3-2D203EDC4A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CA871-B306-BF45-8C90-87D9877B8FBE}" type="datetimeFigureOut">
              <a:rPr lang="en-US" smtClean="0"/>
              <a:pPr/>
              <a:t>7/22/2019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03179-C513-FB4B-BCD3-2D203EDC4A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7102" y="21153122"/>
            <a:ext cx="37307520" cy="6537960"/>
          </a:xfrm>
        </p:spPr>
        <p:txBody>
          <a:bodyPr anchor="t"/>
          <a:lstStyle>
            <a:lvl1pPr algn="l">
              <a:defRPr sz="206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7102" y="13952225"/>
            <a:ext cx="37307520" cy="7200898"/>
          </a:xfrm>
        </p:spPr>
        <p:txBody>
          <a:bodyPr anchor="b"/>
          <a:lstStyle>
            <a:lvl1pPr marL="0" indent="0">
              <a:buNone/>
              <a:defRPr sz="10300">
                <a:solidFill>
                  <a:schemeClr val="tx1">
                    <a:tint val="75000"/>
                  </a:schemeClr>
                </a:solidFill>
              </a:defRPr>
            </a:lvl1pPr>
            <a:lvl2pPr marL="2351288" indent="0">
              <a:buNone/>
              <a:defRPr sz="9300">
                <a:solidFill>
                  <a:schemeClr val="tx1">
                    <a:tint val="75000"/>
                  </a:schemeClr>
                </a:solidFill>
              </a:defRPr>
            </a:lvl2pPr>
            <a:lvl3pPr marL="4702576" indent="0">
              <a:buNone/>
              <a:defRPr sz="8200">
                <a:solidFill>
                  <a:schemeClr val="tx1">
                    <a:tint val="75000"/>
                  </a:schemeClr>
                </a:solidFill>
              </a:defRPr>
            </a:lvl3pPr>
            <a:lvl4pPr marL="7053864" indent="0">
              <a:buNone/>
              <a:defRPr sz="7200">
                <a:solidFill>
                  <a:schemeClr val="tx1">
                    <a:tint val="75000"/>
                  </a:schemeClr>
                </a:solidFill>
              </a:defRPr>
            </a:lvl4pPr>
            <a:lvl5pPr marL="9405153" indent="0">
              <a:buNone/>
              <a:defRPr sz="7200">
                <a:solidFill>
                  <a:schemeClr val="tx1">
                    <a:tint val="75000"/>
                  </a:schemeClr>
                </a:solidFill>
              </a:defRPr>
            </a:lvl5pPr>
            <a:lvl6pPr marL="11756441" indent="0">
              <a:buNone/>
              <a:defRPr sz="7200">
                <a:solidFill>
                  <a:schemeClr val="tx1">
                    <a:tint val="75000"/>
                  </a:schemeClr>
                </a:solidFill>
              </a:defRPr>
            </a:lvl6pPr>
            <a:lvl7pPr marL="14107729" indent="0">
              <a:buNone/>
              <a:defRPr sz="7200">
                <a:solidFill>
                  <a:schemeClr val="tx1">
                    <a:tint val="75000"/>
                  </a:schemeClr>
                </a:solidFill>
              </a:defRPr>
            </a:lvl7pPr>
            <a:lvl8pPr marL="16459017" indent="0">
              <a:buNone/>
              <a:defRPr sz="7200">
                <a:solidFill>
                  <a:schemeClr val="tx1">
                    <a:tint val="75000"/>
                  </a:schemeClr>
                </a:solidFill>
              </a:defRPr>
            </a:lvl8pPr>
            <a:lvl9pPr marL="18810305" indent="0">
              <a:buNone/>
              <a:defRPr sz="7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CA871-B306-BF45-8C90-87D9877B8FBE}" type="datetimeFigureOut">
              <a:rPr lang="en-US" smtClean="0"/>
              <a:pPr/>
              <a:t>7/22/2019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03179-C513-FB4B-BCD3-2D203EDC4A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94560" y="7680963"/>
            <a:ext cx="19385280" cy="21724622"/>
          </a:xfrm>
        </p:spPr>
        <p:txBody>
          <a:bodyPr/>
          <a:lstStyle>
            <a:lvl1pPr>
              <a:defRPr sz="14400"/>
            </a:lvl1pPr>
            <a:lvl2pPr>
              <a:defRPr sz="12300"/>
            </a:lvl2pPr>
            <a:lvl3pPr>
              <a:defRPr sz="10300"/>
            </a:lvl3pPr>
            <a:lvl4pPr>
              <a:defRPr sz="9300"/>
            </a:lvl4pPr>
            <a:lvl5pPr>
              <a:defRPr sz="9300"/>
            </a:lvl5pPr>
            <a:lvl6pPr>
              <a:defRPr sz="9300"/>
            </a:lvl6pPr>
            <a:lvl7pPr>
              <a:defRPr sz="9300"/>
            </a:lvl7pPr>
            <a:lvl8pPr>
              <a:defRPr sz="9300"/>
            </a:lvl8pPr>
            <a:lvl9pPr>
              <a:defRPr sz="9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11360" y="7680963"/>
            <a:ext cx="19385280" cy="21724622"/>
          </a:xfrm>
        </p:spPr>
        <p:txBody>
          <a:bodyPr/>
          <a:lstStyle>
            <a:lvl1pPr>
              <a:defRPr sz="14400"/>
            </a:lvl1pPr>
            <a:lvl2pPr>
              <a:defRPr sz="12300"/>
            </a:lvl2pPr>
            <a:lvl3pPr>
              <a:defRPr sz="10300"/>
            </a:lvl3pPr>
            <a:lvl4pPr>
              <a:defRPr sz="9300"/>
            </a:lvl4pPr>
            <a:lvl5pPr>
              <a:defRPr sz="9300"/>
            </a:lvl5pPr>
            <a:lvl6pPr>
              <a:defRPr sz="9300"/>
            </a:lvl6pPr>
            <a:lvl7pPr>
              <a:defRPr sz="9300"/>
            </a:lvl7pPr>
            <a:lvl8pPr>
              <a:defRPr sz="9300"/>
            </a:lvl8pPr>
            <a:lvl9pPr>
              <a:defRPr sz="9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CA871-B306-BF45-8C90-87D9877B8FBE}" type="datetimeFigureOut">
              <a:rPr lang="en-US" smtClean="0"/>
              <a:pPr/>
              <a:t>7/22/2019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03179-C513-FB4B-BCD3-2D203EDC4A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561" y="7368542"/>
            <a:ext cx="19392902" cy="3070858"/>
          </a:xfrm>
        </p:spPr>
        <p:txBody>
          <a:bodyPr anchor="b"/>
          <a:lstStyle>
            <a:lvl1pPr marL="0" indent="0">
              <a:buNone/>
              <a:defRPr sz="12300" b="1"/>
            </a:lvl1pPr>
            <a:lvl2pPr marL="2351288" indent="0">
              <a:buNone/>
              <a:defRPr sz="10300" b="1"/>
            </a:lvl2pPr>
            <a:lvl3pPr marL="4702576" indent="0">
              <a:buNone/>
              <a:defRPr sz="9300" b="1"/>
            </a:lvl3pPr>
            <a:lvl4pPr marL="7053864" indent="0">
              <a:buNone/>
              <a:defRPr sz="8200" b="1"/>
            </a:lvl4pPr>
            <a:lvl5pPr marL="9405153" indent="0">
              <a:buNone/>
              <a:defRPr sz="8200" b="1"/>
            </a:lvl5pPr>
            <a:lvl6pPr marL="11756441" indent="0">
              <a:buNone/>
              <a:defRPr sz="8200" b="1"/>
            </a:lvl6pPr>
            <a:lvl7pPr marL="14107729" indent="0">
              <a:buNone/>
              <a:defRPr sz="8200" b="1"/>
            </a:lvl7pPr>
            <a:lvl8pPr marL="16459017" indent="0">
              <a:buNone/>
              <a:defRPr sz="8200" b="1"/>
            </a:lvl8pPr>
            <a:lvl9pPr marL="18810305" indent="0">
              <a:buNone/>
              <a:defRPr sz="8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94561" y="10439400"/>
            <a:ext cx="19392902" cy="18966182"/>
          </a:xfrm>
        </p:spPr>
        <p:txBody>
          <a:bodyPr/>
          <a:lstStyle>
            <a:lvl1pPr>
              <a:defRPr sz="12300"/>
            </a:lvl1pPr>
            <a:lvl2pPr>
              <a:defRPr sz="10300"/>
            </a:lvl2pPr>
            <a:lvl3pPr>
              <a:defRPr sz="9300"/>
            </a:lvl3pPr>
            <a:lvl4pPr>
              <a:defRPr sz="8200"/>
            </a:lvl4pPr>
            <a:lvl5pPr>
              <a:defRPr sz="8200"/>
            </a:lvl5pPr>
            <a:lvl6pPr>
              <a:defRPr sz="8200"/>
            </a:lvl6pPr>
            <a:lvl7pPr>
              <a:defRPr sz="8200"/>
            </a:lvl7pPr>
            <a:lvl8pPr>
              <a:defRPr sz="8200"/>
            </a:lvl8pPr>
            <a:lvl9pPr>
              <a:defRPr sz="8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96123" y="7368542"/>
            <a:ext cx="19400520" cy="3070858"/>
          </a:xfrm>
        </p:spPr>
        <p:txBody>
          <a:bodyPr anchor="b"/>
          <a:lstStyle>
            <a:lvl1pPr marL="0" indent="0">
              <a:buNone/>
              <a:defRPr sz="12300" b="1"/>
            </a:lvl1pPr>
            <a:lvl2pPr marL="2351288" indent="0">
              <a:buNone/>
              <a:defRPr sz="10300" b="1"/>
            </a:lvl2pPr>
            <a:lvl3pPr marL="4702576" indent="0">
              <a:buNone/>
              <a:defRPr sz="9300" b="1"/>
            </a:lvl3pPr>
            <a:lvl4pPr marL="7053864" indent="0">
              <a:buNone/>
              <a:defRPr sz="8200" b="1"/>
            </a:lvl4pPr>
            <a:lvl5pPr marL="9405153" indent="0">
              <a:buNone/>
              <a:defRPr sz="8200" b="1"/>
            </a:lvl5pPr>
            <a:lvl6pPr marL="11756441" indent="0">
              <a:buNone/>
              <a:defRPr sz="8200" b="1"/>
            </a:lvl6pPr>
            <a:lvl7pPr marL="14107729" indent="0">
              <a:buNone/>
              <a:defRPr sz="8200" b="1"/>
            </a:lvl7pPr>
            <a:lvl8pPr marL="16459017" indent="0">
              <a:buNone/>
              <a:defRPr sz="8200" b="1"/>
            </a:lvl8pPr>
            <a:lvl9pPr marL="18810305" indent="0">
              <a:buNone/>
              <a:defRPr sz="8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96123" y="10439400"/>
            <a:ext cx="19400520" cy="18966182"/>
          </a:xfrm>
        </p:spPr>
        <p:txBody>
          <a:bodyPr/>
          <a:lstStyle>
            <a:lvl1pPr>
              <a:defRPr sz="12300"/>
            </a:lvl1pPr>
            <a:lvl2pPr>
              <a:defRPr sz="10300"/>
            </a:lvl2pPr>
            <a:lvl3pPr>
              <a:defRPr sz="9300"/>
            </a:lvl3pPr>
            <a:lvl4pPr>
              <a:defRPr sz="8200"/>
            </a:lvl4pPr>
            <a:lvl5pPr>
              <a:defRPr sz="8200"/>
            </a:lvl5pPr>
            <a:lvl6pPr>
              <a:defRPr sz="8200"/>
            </a:lvl6pPr>
            <a:lvl7pPr>
              <a:defRPr sz="8200"/>
            </a:lvl7pPr>
            <a:lvl8pPr>
              <a:defRPr sz="8200"/>
            </a:lvl8pPr>
            <a:lvl9pPr>
              <a:defRPr sz="8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CA871-B306-BF45-8C90-87D9877B8FBE}" type="datetimeFigureOut">
              <a:rPr lang="en-US" smtClean="0"/>
              <a:pPr/>
              <a:t>7/22/2019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03179-C513-FB4B-BCD3-2D203EDC4A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CA871-B306-BF45-8C90-87D9877B8FBE}" type="datetimeFigureOut">
              <a:rPr lang="en-US" smtClean="0"/>
              <a:pPr/>
              <a:t>7/22/2019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03179-C513-FB4B-BCD3-2D203EDC4A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CA871-B306-BF45-8C90-87D9877B8FBE}" type="datetimeFigureOut">
              <a:rPr lang="en-US" smtClean="0"/>
              <a:pPr/>
              <a:t>7/22/2019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03179-C513-FB4B-BCD3-2D203EDC4A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3" y="1310640"/>
            <a:ext cx="14439902" cy="5577840"/>
          </a:xfrm>
        </p:spPr>
        <p:txBody>
          <a:bodyPr anchor="b"/>
          <a:lstStyle>
            <a:lvl1pPr algn="l">
              <a:defRPr sz="103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60240" y="1310643"/>
            <a:ext cx="24536400" cy="28094942"/>
          </a:xfrm>
        </p:spPr>
        <p:txBody>
          <a:bodyPr/>
          <a:lstStyle>
            <a:lvl1pPr>
              <a:defRPr sz="16500"/>
            </a:lvl1pPr>
            <a:lvl2pPr>
              <a:defRPr sz="14400"/>
            </a:lvl2pPr>
            <a:lvl3pPr>
              <a:defRPr sz="12300"/>
            </a:lvl3pPr>
            <a:lvl4pPr>
              <a:defRPr sz="10300"/>
            </a:lvl4pPr>
            <a:lvl5pPr>
              <a:defRPr sz="10300"/>
            </a:lvl5pPr>
            <a:lvl6pPr>
              <a:defRPr sz="10300"/>
            </a:lvl6pPr>
            <a:lvl7pPr>
              <a:defRPr sz="10300"/>
            </a:lvl7pPr>
            <a:lvl8pPr>
              <a:defRPr sz="10300"/>
            </a:lvl8pPr>
            <a:lvl9pPr>
              <a:defRPr sz="10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3" y="6888483"/>
            <a:ext cx="14439902" cy="22517102"/>
          </a:xfrm>
        </p:spPr>
        <p:txBody>
          <a:bodyPr/>
          <a:lstStyle>
            <a:lvl1pPr marL="0" indent="0">
              <a:buNone/>
              <a:defRPr sz="7200"/>
            </a:lvl1pPr>
            <a:lvl2pPr marL="2351288" indent="0">
              <a:buNone/>
              <a:defRPr sz="6200"/>
            </a:lvl2pPr>
            <a:lvl3pPr marL="4702576" indent="0">
              <a:buNone/>
              <a:defRPr sz="5100"/>
            </a:lvl3pPr>
            <a:lvl4pPr marL="7053864" indent="0">
              <a:buNone/>
              <a:defRPr sz="4600"/>
            </a:lvl4pPr>
            <a:lvl5pPr marL="9405153" indent="0">
              <a:buNone/>
              <a:defRPr sz="4600"/>
            </a:lvl5pPr>
            <a:lvl6pPr marL="11756441" indent="0">
              <a:buNone/>
              <a:defRPr sz="4600"/>
            </a:lvl6pPr>
            <a:lvl7pPr marL="14107729" indent="0">
              <a:buNone/>
              <a:defRPr sz="4600"/>
            </a:lvl7pPr>
            <a:lvl8pPr marL="16459017" indent="0">
              <a:buNone/>
              <a:defRPr sz="4600"/>
            </a:lvl8pPr>
            <a:lvl9pPr marL="18810305" indent="0">
              <a:buNone/>
              <a:defRPr sz="4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CA871-B306-BF45-8C90-87D9877B8FBE}" type="datetimeFigureOut">
              <a:rPr lang="en-US" smtClean="0"/>
              <a:pPr/>
              <a:t>7/22/2019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03179-C513-FB4B-BCD3-2D203EDC4A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2982" y="23042880"/>
            <a:ext cx="26334720" cy="2720342"/>
          </a:xfrm>
        </p:spPr>
        <p:txBody>
          <a:bodyPr anchor="b"/>
          <a:lstStyle>
            <a:lvl1pPr algn="l">
              <a:defRPr sz="103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602982" y="2941320"/>
            <a:ext cx="26334720" cy="19751040"/>
          </a:xfrm>
        </p:spPr>
        <p:txBody>
          <a:bodyPr/>
          <a:lstStyle>
            <a:lvl1pPr marL="0" indent="0">
              <a:buNone/>
              <a:defRPr sz="16500"/>
            </a:lvl1pPr>
            <a:lvl2pPr marL="2351288" indent="0">
              <a:buNone/>
              <a:defRPr sz="14400"/>
            </a:lvl2pPr>
            <a:lvl3pPr marL="4702576" indent="0">
              <a:buNone/>
              <a:defRPr sz="12300"/>
            </a:lvl3pPr>
            <a:lvl4pPr marL="7053864" indent="0">
              <a:buNone/>
              <a:defRPr sz="10300"/>
            </a:lvl4pPr>
            <a:lvl5pPr marL="9405153" indent="0">
              <a:buNone/>
              <a:defRPr sz="10300"/>
            </a:lvl5pPr>
            <a:lvl6pPr marL="11756441" indent="0">
              <a:buNone/>
              <a:defRPr sz="10300"/>
            </a:lvl6pPr>
            <a:lvl7pPr marL="14107729" indent="0">
              <a:buNone/>
              <a:defRPr sz="10300"/>
            </a:lvl7pPr>
            <a:lvl8pPr marL="16459017" indent="0">
              <a:buNone/>
              <a:defRPr sz="10300"/>
            </a:lvl8pPr>
            <a:lvl9pPr marL="18810305" indent="0">
              <a:buNone/>
              <a:defRPr sz="103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2982" y="25763222"/>
            <a:ext cx="26334720" cy="3863338"/>
          </a:xfrm>
        </p:spPr>
        <p:txBody>
          <a:bodyPr/>
          <a:lstStyle>
            <a:lvl1pPr marL="0" indent="0">
              <a:buNone/>
              <a:defRPr sz="7200"/>
            </a:lvl1pPr>
            <a:lvl2pPr marL="2351288" indent="0">
              <a:buNone/>
              <a:defRPr sz="6200"/>
            </a:lvl2pPr>
            <a:lvl3pPr marL="4702576" indent="0">
              <a:buNone/>
              <a:defRPr sz="5100"/>
            </a:lvl3pPr>
            <a:lvl4pPr marL="7053864" indent="0">
              <a:buNone/>
              <a:defRPr sz="4600"/>
            </a:lvl4pPr>
            <a:lvl5pPr marL="9405153" indent="0">
              <a:buNone/>
              <a:defRPr sz="4600"/>
            </a:lvl5pPr>
            <a:lvl6pPr marL="11756441" indent="0">
              <a:buNone/>
              <a:defRPr sz="4600"/>
            </a:lvl6pPr>
            <a:lvl7pPr marL="14107729" indent="0">
              <a:buNone/>
              <a:defRPr sz="4600"/>
            </a:lvl7pPr>
            <a:lvl8pPr marL="16459017" indent="0">
              <a:buNone/>
              <a:defRPr sz="4600"/>
            </a:lvl8pPr>
            <a:lvl9pPr marL="18810305" indent="0">
              <a:buNone/>
              <a:defRPr sz="4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CA871-B306-BF45-8C90-87D9877B8FBE}" type="datetimeFigureOut">
              <a:rPr lang="en-US" smtClean="0"/>
              <a:pPr/>
              <a:t>7/22/2019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03179-C513-FB4B-BCD3-2D203EDC4A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94560" y="1318262"/>
            <a:ext cx="39502080" cy="5486400"/>
          </a:xfrm>
          <a:prstGeom prst="rect">
            <a:avLst/>
          </a:prstGeom>
        </p:spPr>
        <p:txBody>
          <a:bodyPr vert="horz" lIns="470258" tIns="235129" rIns="470258" bIns="235129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560" y="7680963"/>
            <a:ext cx="39502080" cy="21724622"/>
          </a:xfrm>
          <a:prstGeom prst="rect">
            <a:avLst/>
          </a:prstGeom>
        </p:spPr>
        <p:txBody>
          <a:bodyPr vert="horz" lIns="470258" tIns="235129" rIns="470258" bIns="23512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194560" y="30510482"/>
            <a:ext cx="10241280" cy="1752600"/>
          </a:xfrm>
          <a:prstGeom prst="rect">
            <a:avLst/>
          </a:prstGeom>
        </p:spPr>
        <p:txBody>
          <a:bodyPr vert="horz" lIns="470258" tIns="235129" rIns="470258" bIns="235129" rtlCol="0" anchor="ctr"/>
          <a:lstStyle>
            <a:lvl1pPr algn="l">
              <a:defRPr sz="6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9CA871-B306-BF45-8C90-87D9877B8FBE}" type="datetimeFigureOut">
              <a:rPr lang="en-US" smtClean="0"/>
              <a:pPr/>
              <a:t>7/22/2019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996160" y="30510482"/>
            <a:ext cx="13898880" cy="1752600"/>
          </a:xfrm>
          <a:prstGeom prst="rect">
            <a:avLst/>
          </a:prstGeom>
        </p:spPr>
        <p:txBody>
          <a:bodyPr vert="horz" lIns="470258" tIns="235129" rIns="470258" bIns="235129" rtlCol="0" anchor="ctr"/>
          <a:lstStyle>
            <a:lvl1pPr algn="ctr">
              <a:defRPr sz="6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1455360" y="30510482"/>
            <a:ext cx="10241280" cy="1752600"/>
          </a:xfrm>
          <a:prstGeom prst="rect">
            <a:avLst/>
          </a:prstGeom>
        </p:spPr>
        <p:txBody>
          <a:bodyPr vert="horz" lIns="470258" tIns="235129" rIns="470258" bIns="235129" rtlCol="0" anchor="ctr"/>
          <a:lstStyle>
            <a:lvl1pPr algn="r">
              <a:defRPr sz="6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D03179-C513-FB4B-BCD3-2D203EDC4A7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2351288" rtl="0" eaLnBrk="1" latinLnBrk="0" hangingPunct="1">
        <a:spcBef>
          <a:spcPct val="0"/>
        </a:spcBef>
        <a:buNone/>
        <a:defRPr sz="22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63466" indent="-1763466" algn="l" defTabSz="2351288" rtl="0" eaLnBrk="1" latinLnBrk="0" hangingPunct="1">
        <a:spcBef>
          <a:spcPct val="20000"/>
        </a:spcBef>
        <a:buFont typeface="Arial"/>
        <a:buChar char="•"/>
        <a:defRPr sz="16500" kern="1200">
          <a:solidFill>
            <a:schemeClr val="tx1"/>
          </a:solidFill>
          <a:latin typeface="+mn-lt"/>
          <a:ea typeface="+mn-ea"/>
          <a:cs typeface="+mn-cs"/>
        </a:defRPr>
      </a:lvl1pPr>
      <a:lvl2pPr marL="3820843" indent="-1469555" algn="l" defTabSz="2351288" rtl="0" eaLnBrk="1" latinLnBrk="0" hangingPunct="1">
        <a:spcBef>
          <a:spcPct val="20000"/>
        </a:spcBef>
        <a:buFont typeface="Arial"/>
        <a:buChar char="–"/>
        <a:defRPr sz="14400" kern="1200">
          <a:solidFill>
            <a:schemeClr val="tx1"/>
          </a:solidFill>
          <a:latin typeface="+mn-lt"/>
          <a:ea typeface="+mn-ea"/>
          <a:cs typeface="+mn-cs"/>
        </a:defRPr>
      </a:lvl2pPr>
      <a:lvl3pPr marL="5878220" indent="-1175644" algn="l" defTabSz="2351288" rtl="0" eaLnBrk="1" latinLnBrk="0" hangingPunct="1">
        <a:spcBef>
          <a:spcPct val="20000"/>
        </a:spcBef>
        <a:buFont typeface="Arial"/>
        <a:buChar char="•"/>
        <a:defRPr sz="12300" kern="1200">
          <a:solidFill>
            <a:schemeClr val="tx1"/>
          </a:solidFill>
          <a:latin typeface="+mn-lt"/>
          <a:ea typeface="+mn-ea"/>
          <a:cs typeface="+mn-cs"/>
        </a:defRPr>
      </a:lvl3pPr>
      <a:lvl4pPr marL="8229509" indent="-1175644" algn="l" defTabSz="2351288" rtl="0" eaLnBrk="1" latinLnBrk="0" hangingPunct="1">
        <a:spcBef>
          <a:spcPct val="20000"/>
        </a:spcBef>
        <a:buFont typeface="Arial"/>
        <a:buChar char="–"/>
        <a:defRPr sz="10300" kern="1200">
          <a:solidFill>
            <a:schemeClr val="tx1"/>
          </a:solidFill>
          <a:latin typeface="+mn-lt"/>
          <a:ea typeface="+mn-ea"/>
          <a:cs typeface="+mn-cs"/>
        </a:defRPr>
      </a:lvl4pPr>
      <a:lvl5pPr marL="10580797" indent="-1175644" algn="l" defTabSz="2351288" rtl="0" eaLnBrk="1" latinLnBrk="0" hangingPunct="1">
        <a:spcBef>
          <a:spcPct val="20000"/>
        </a:spcBef>
        <a:buFont typeface="Arial"/>
        <a:buChar char="»"/>
        <a:defRPr sz="10300" kern="1200">
          <a:solidFill>
            <a:schemeClr val="tx1"/>
          </a:solidFill>
          <a:latin typeface="+mn-lt"/>
          <a:ea typeface="+mn-ea"/>
          <a:cs typeface="+mn-cs"/>
        </a:defRPr>
      </a:lvl5pPr>
      <a:lvl6pPr marL="12932085" indent="-1175644" algn="l" defTabSz="2351288" rtl="0" eaLnBrk="1" latinLnBrk="0" hangingPunct="1">
        <a:spcBef>
          <a:spcPct val="20000"/>
        </a:spcBef>
        <a:buFont typeface="Arial"/>
        <a:buChar char="•"/>
        <a:defRPr sz="10300" kern="1200">
          <a:solidFill>
            <a:schemeClr val="tx1"/>
          </a:solidFill>
          <a:latin typeface="+mn-lt"/>
          <a:ea typeface="+mn-ea"/>
          <a:cs typeface="+mn-cs"/>
        </a:defRPr>
      </a:lvl6pPr>
      <a:lvl7pPr marL="15283373" indent="-1175644" algn="l" defTabSz="2351288" rtl="0" eaLnBrk="1" latinLnBrk="0" hangingPunct="1">
        <a:spcBef>
          <a:spcPct val="20000"/>
        </a:spcBef>
        <a:buFont typeface="Arial"/>
        <a:buChar char="•"/>
        <a:defRPr sz="10300" kern="1200">
          <a:solidFill>
            <a:schemeClr val="tx1"/>
          </a:solidFill>
          <a:latin typeface="+mn-lt"/>
          <a:ea typeface="+mn-ea"/>
          <a:cs typeface="+mn-cs"/>
        </a:defRPr>
      </a:lvl7pPr>
      <a:lvl8pPr marL="17634661" indent="-1175644" algn="l" defTabSz="2351288" rtl="0" eaLnBrk="1" latinLnBrk="0" hangingPunct="1">
        <a:spcBef>
          <a:spcPct val="20000"/>
        </a:spcBef>
        <a:buFont typeface="Arial"/>
        <a:buChar char="•"/>
        <a:defRPr sz="10300" kern="1200">
          <a:solidFill>
            <a:schemeClr val="tx1"/>
          </a:solidFill>
          <a:latin typeface="+mn-lt"/>
          <a:ea typeface="+mn-ea"/>
          <a:cs typeface="+mn-cs"/>
        </a:defRPr>
      </a:lvl8pPr>
      <a:lvl9pPr marL="19985949" indent="-1175644" algn="l" defTabSz="2351288" rtl="0" eaLnBrk="1" latinLnBrk="0" hangingPunct="1">
        <a:spcBef>
          <a:spcPct val="20000"/>
        </a:spcBef>
        <a:buFont typeface="Arial"/>
        <a:buChar char="•"/>
        <a:defRPr sz="10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351288" rtl="0" eaLnBrk="1" latinLnBrk="0" hangingPunct="1">
        <a:defRPr sz="9300" kern="1200">
          <a:solidFill>
            <a:schemeClr val="tx1"/>
          </a:solidFill>
          <a:latin typeface="+mn-lt"/>
          <a:ea typeface="+mn-ea"/>
          <a:cs typeface="+mn-cs"/>
        </a:defRPr>
      </a:lvl1pPr>
      <a:lvl2pPr marL="2351288" algn="l" defTabSz="2351288" rtl="0" eaLnBrk="1" latinLnBrk="0" hangingPunct="1">
        <a:defRPr sz="9300" kern="1200">
          <a:solidFill>
            <a:schemeClr val="tx1"/>
          </a:solidFill>
          <a:latin typeface="+mn-lt"/>
          <a:ea typeface="+mn-ea"/>
          <a:cs typeface="+mn-cs"/>
        </a:defRPr>
      </a:lvl2pPr>
      <a:lvl3pPr marL="4702576" algn="l" defTabSz="2351288" rtl="0" eaLnBrk="1" latinLnBrk="0" hangingPunct="1">
        <a:defRPr sz="9300" kern="1200">
          <a:solidFill>
            <a:schemeClr val="tx1"/>
          </a:solidFill>
          <a:latin typeface="+mn-lt"/>
          <a:ea typeface="+mn-ea"/>
          <a:cs typeface="+mn-cs"/>
        </a:defRPr>
      </a:lvl3pPr>
      <a:lvl4pPr marL="7053864" algn="l" defTabSz="2351288" rtl="0" eaLnBrk="1" latinLnBrk="0" hangingPunct="1">
        <a:defRPr sz="9300" kern="1200">
          <a:solidFill>
            <a:schemeClr val="tx1"/>
          </a:solidFill>
          <a:latin typeface="+mn-lt"/>
          <a:ea typeface="+mn-ea"/>
          <a:cs typeface="+mn-cs"/>
        </a:defRPr>
      </a:lvl4pPr>
      <a:lvl5pPr marL="9405153" algn="l" defTabSz="2351288" rtl="0" eaLnBrk="1" latinLnBrk="0" hangingPunct="1">
        <a:defRPr sz="9300" kern="1200">
          <a:solidFill>
            <a:schemeClr val="tx1"/>
          </a:solidFill>
          <a:latin typeface="+mn-lt"/>
          <a:ea typeface="+mn-ea"/>
          <a:cs typeface="+mn-cs"/>
        </a:defRPr>
      </a:lvl5pPr>
      <a:lvl6pPr marL="11756441" algn="l" defTabSz="2351288" rtl="0" eaLnBrk="1" latinLnBrk="0" hangingPunct="1">
        <a:defRPr sz="9300" kern="1200">
          <a:solidFill>
            <a:schemeClr val="tx1"/>
          </a:solidFill>
          <a:latin typeface="+mn-lt"/>
          <a:ea typeface="+mn-ea"/>
          <a:cs typeface="+mn-cs"/>
        </a:defRPr>
      </a:lvl6pPr>
      <a:lvl7pPr marL="14107729" algn="l" defTabSz="2351288" rtl="0" eaLnBrk="1" latinLnBrk="0" hangingPunct="1">
        <a:defRPr sz="9300" kern="1200">
          <a:solidFill>
            <a:schemeClr val="tx1"/>
          </a:solidFill>
          <a:latin typeface="+mn-lt"/>
          <a:ea typeface="+mn-ea"/>
          <a:cs typeface="+mn-cs"/>
        </a:defRPr>
      </a:lvl7pPr>
      <a:lvl8pPr marL="16459017" algn="l" defTabSz="2351288" rtl="0" eaLnBrk="1" latinLnBrk="0" hangingPunct="1">
        <a:defRPr sz="9300" kern="1200">
          <a:solidFill>
            <a:schemeClr val="tx1"/>
          </a:solidFill>
          <a:latin typeface="+mn-lt"/>
          <a:ea typeface="+mn-ea"/>
          <a:cs typeface="+mn-cs"/>
        </a:defRPr>
      </a:lvl8pPr>
      <a:lvl9pPr marL="18810305" algn="l" defTabSz="2351288" rtl="0" eaLnBrk="1" latinLnBrk="0" hangingPunct="1">
        <a:defRPr sz="9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Text Box 14872"/>
          <p:cNvSpPr txBox="1">
            <a:spLocks noChangeArrowheads="1"/>
          </p:cNvSpPr>
          <p:nvPr/>
        </p:nvSpPr>
        <p:spPr bwMode="auto">
          <a:xfrm>
            <a:off x="914400" y="17551400"/>
            <a:ext cx="15240000" cy="15068720"/>
          </a:xfrm>
          <a:prstGeom prst="rect">
            <a:avLst/>
          </a:prstGeom>
          <a:ln w="76200">
            <a:noFill/>
            <a:miter lim="800000"/>
            <a:headEnd/>
            <a:tailEnd/>
          </a:ln>
          <a:effectLst/>
        </p:spPr>
        <p:txBody>
          <a:bodyPr lIns="109708" tIns="54854" rIns="109708" bIns="54854">
            <a:spAutoFit/>
          </a:bodyPr>
          <a:lstStyle>
            <a:lvl1pPr defTabSz="1095375" eaLnBrk="0" hangingPunct="0"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1095375" eaLnBrk="0" hangingPunct="0">
              <a:defRPr sz="1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1095375" eaLnBrk="0" hangingPunct="0">
              <a:defRPr sz="1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1095375" eaLnBrk="0" hangingPunct="0"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1095375" eaLnBrk="0" hangingPunct="0">
              <a:defRPr sz="1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1095375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1095375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1095375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1095375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zh-TW" sz="3600" b="1" dirty="0" smtClean="0">
                <a:latin typeface="Palatino Linotype" panose="02040502050505030304" pitchFamily="18" charset="0"/>
                <a:ea typeface="PMingLiU" pitchFamily="18" charset="-120"/>
              </a:rPr>
              <a:t>Your methods here</a:t>
            </a:r>
            <a:r>
              <a:rPr lang="en-US" altLang="zh-TW" sz="3600" dirty="0" smtClean="0">
                <a:latin typeface="Palatino Linotype" panose="02040502050505030304" pitchFamily="18" charset="0"/>
                <a:ea typeface="PMingLiU" pitchFamily="18" charset="-120"/>
              </a:rPr>
              <a:t>.</a:t>
            </a:r>
          </a:p>
          <a:p>
            <a:pPr eaLnBrk="1" hangingPunct="1"/>
            <a:endParaRPr lang="en-US" altLang="zh-TW" sz="3600" dirty="0" smtClean="0">
              <a:latin typeface="Palatino Linotype" panose="02040502050505030304" pitchFamily="18" charset="0"/>
              <a:ea typeface="PMingLiU" pitchFamily="18" charset="-120"/>
            </a:endParaRPr>
          </a:p>
          <a:p>
            <a:pPr eaLnBrk="1" hangingPunct="1"/>
            <a:endParaRPr lang="en-US" altLang="zh-TW" sz="3600" dirty="0" smtClean="0">
              <a:latin typeface="Palatino Linotype" panose="02040502050505030304" pitchFamily="18" charset="0"/>
              <a:ea typeface="PMingLiU" pitchFamily="18" charset="-120"/>
            </a:endParaRPr>
          </a:p>
          <a:p>
            <a:pPr eaLnBrk="1" hangingPunct="1"/>
            <a:endParaRPr lang="en-US" altLang="zh-TW" sz="3600" dirty="0" smtClean="0">
              <a:latin typeface="Palatino Linotype" panose="02040502050505030304" pitchFamily="18" charset="0"/>
              <a:ea typeface="PMingLiU" pitchFamily="18" charset="-120"/>
            </a:endParaRPr>
          </a:p>
          <a:p>
            <a:pPr eaLnBrk="1" hangingPunct="1"/>
            <a:endParaRPr lang="en-US" altLang="zh-TW" sz="3600" dirty="0" smtClean="0">
              <a:latin typeface="Palatino Linotype" panose="02040502050505030304" pitchFamily="18" charset="0"/>
              <a:ea typeface="PMingLiU" pitchFamily="18" charset="-120"/>
            </a:endParaRPr>
          </a:p>
          <a:p>
            <a:pPr eaLnBrk="1" hangingPunct="1"/>
            <a:endParaRPr lang="en-US" altLang="zh-TW" sz="3600" dirty="0" smtClean="0">
              <a:latin typeface="Palatino Linotype" panose="02040502050505030304" pitchFamily="18" charset="0"/>
              <a:ea typeface="PMingLiU" pitchFamily="18" charset="-120"/>
            </a:endParaRPr>
          </a:p>
          <a:p>
            <a:pPr eaLnBrk="1" hangingPunct="1"/>
            <a:endParaRPr lang="en-US" altLang="zh-TW" sz="3600" dirty="0" smtClean="0">
              <a:latin typeface="Palatino Linotype" panose="02040502050505030304" pitchFamily="18" charset="0"/>
              <a:ea typeface="PMingLiU" pitchFamily="18" charset="-120"/>
            </a:endParaRPr>
          </a:p>
          <a:p>
            <a:pPr eaLnBrk="1" hangingPunct="1"/>
            <a:endParaRPr lang="en-US" altLang="zh-TW" sz="3600" dirty="0" smtClean="0">
              <a:latin typeface="Palatino Linotype" panose="02040502050505030304" pitchFamily="18" charset="0"/>
              <a:ea typeface="PMingLiU" pitchFamily="18" charset="-120"/>
            </a:endParaRPr>
          </a:p>
          <a:p>
            <a:pPr eaLnBrk="1" hangingPunct="1"/>
            <a:endParaRPr lang="en-US" altLang="zh-TW" sz="3600" dirty="0">
              <a:latin typeface="Palatino Linotype" panose="02040502050505030304" pitchFamily="18" charset="0"/>
              <a:ea typeface="PMingLiU" pitchFamily="18" charset="-120"/>
            </a:endParaRPr>
          </a:p>
          <a:p>
            <a:pPr eaLnBrk="1" hangingPunct="1"/>
            <a:endParaRPr lang="en-US" altLang="zh-TW" sz="3600" dirty="0" smtClean="0">
              <a:latin typeface="Palatino Linotype" panose="02040502050505030304" pitchFamily="18" charset="0"/>
              <a:ea typeface="PMingLiU" pitchFamily="18" charset="-120"/>
            </a:endParaRPr>
          </a:p>
          <a:p>
            <a:pPr eaLnBrk="1" hangingPunct="1"/>
            <a:endParaRPr lang="en-US" altLang="zh-TW" sz="3600" dirty="0">
              <a:latin typeface="Palatino Linotype" panose="02040502050505030304" pitchFamily="18" charset="0"/>
              <a:ea typeface="PMingLiU" pitchFamily="18" charset="-120"/>
            </a:endParaRPr>
          </a:p>
          <a:p>
            <a:pPr eaLnBrk="1" hangingPunct="1"/>
            <a:endParaRPr lang="en-US" altLang="zh-TW" sz="3600" dirty="0" smtClean="0">
              <a:latin typeface="Palatino Linotype" panose="02040502050505030304" pitchFamily="18" charset="0"/>
              <a:ea typeface="PMingLiU" pitchFamily="18" charset="-120"/>
            </a:endParaRPr>
          </a:p>
          <a:p>
            <a:pPr eaLnBrk="1" hangingPunct="1"/>
            <a:endParaRPr lang="en-US" altLang="zh-TW" sz="3600" dirty="0">
              <a:latin typeface="Palatino Linotype" panose="02040502050505030304" pitchFamily="18" charset="0"/>
              <a:ea typeface="PMingLiU" pitchFamily="18" charset="-120"/>
            </a:endParaRPr>
          </a:p>
          <a:p>
            <a:pPr eaLnBrk="1" hangingPunct="1"/>
            <a:endParaRPr lang="en-US" altLang="zh-TW" sz="3600" dirty="0" smtClean="0">
              <a:latin typeface="Palatino Linotype" panose="02040502050505030304" pitchFamily="18" charset="0"/>
              <a:ea typeface="PMingLiU" pitchFamily="18" charset="-120"/>
            </a:endParaRPr>
          </a:p>
          <a:p>
            <a:pPr eaLnBrk="1" hangingPunct="1"/>
            <a:endParaRPr lang="en-US" altLang="zh-TW" sz="3600" dirty="0">
              <a:latin typeface="Palatino Linotype" panose="02040502050505030304" pitchFamily="18" charset="0"/>
              <a:ea typeface="PMingLiU" pitchFamily="18" charset="-120"/>
            </a:endParaRPr>
          </a:p>
          <a:p>
            <a:pPr eaLnBrk="1" hangingPunct="1"/>
            <a:endParaRPr lang="en-US" altLang="zh-TW" sz="3600" dirty="0" smtClean="0">
              <a:latin typeface="Palatino Linotype" panose="02040502050505030304" pitchFamily="18" charset="0"/>
              <a:ea typeface="PMingLiU" pitchFamily="18" charset="-120"/>
            </a:endParaRPr>
          </a:p>
          <a:p>
            <a:pPr eaLnBrk="1" hangingPunct="1"/>
            <a:endParaRPr lang="en-US" altLang="zh-TW" sz="3600" dirty="0">
              <a:latin typeface="Palatino Linotype" panose="02040502050505030304" pitchFamily="18" charset="0"/>
              <a:ea typeface="PMingLiU" pitchFamily="18" charset="-120"/>
            </a:endParaRPr>
          </a:p>
          <a:p>
            <a:pPr eaLnBrk="1" hangingPunct="1"/>
            <a:endParaRPr lang="en-US" altLang="zh-TW" sz="3600" dirty="0" smtClean="0">
              <a:latin typeface="Palatino Linotype" panose="02040502050505030304" pitchFamily="18" charset="0"/>
              <a:ea typeface="PMingLiU" pitchFamily="18" charset="-120"/>
            </a:endParaRPr>
          </a:p>
          <a:p>
            <a:pPr eaLnBrk="1" hangingPunct="1"/>
            <a:endParaRPr lang="en-US" altLang="zh-TW" sz="3600" dirty="0">
              <a:latin typeface="Palatino Linotype" panose="02040502050505030304" pitchFamily="18" charset="0"/>
              <a:ea typeface="PMingLiU" pitchFamily="18" charset="-120"/>
            </a:endParaRPr>
          </a:p>
          <a:p>
            <a:pPr eaLnBrk="1" hangingPunct="1"/>
            <a:endParaRPr lang="en-US" altLang="zh-TW" sz="3600" dirty="0" smtClean="0">
              <a:latin typeface="Palatino Linotype" panose="02040502050505030304" pitchFamily="18" charset="0"/>
              <a:ea typeface="PMingLiU" pitchFamily="18" charset="-120"/>
            </a:endParaRPr>
          </a:p>
          <a:p>
            <a:pPr eaLnBrk="1" hangingPunct="1"/>
            <a:endParaRPr lang="en-US" altLang="zh-TW" sz="3600" dirty="0" smtClean="0">
              <a:latin typeface="Palatino Linotype" panose="02040502050505030304" pitchFamily="18" charset="0"/>
              <a:ea typeface="PMingLiU" pitchFamily="18" charset="-120"/>
            </a:endParaRPr>
          </a:p>
          <a:p>
            <a:pPr eaLnBrk="1" hangingPunct="1"/>
            <a:endParaRPr lang="en-US" altLang="zh-TW" sz="3600" dirty="0" smtClean="0">
              <a:latin typeface="Palatino Linotype" panose="02040502050505030304" pitchFamily="18" charset="0"/>
              <a:ea typeface="PMingLiU" pitchFamily="18" charset="-120"/>
            </a:endParaRPr>
          </a:p>
          <a:p>
            <a:pPr eaLnBrk="1" hangingPunct="1"/>
            <a:endParaRPr lang="en-US" altLang="zh-TW" sz="3600" dirty="0" smtClean="0">
              <a:latin typeface="Palatino Linotype" panose="02040502050505030304" pitchFamily="18" charset="0"/>
              <a:ea typeface="PMingLiU" pitchFamily="18" charset="-120"/>
            </a:endParaRPr>
          </a:p>
          <a:p>
            <a:pPr eaLnBrk="1" hangingPunct="1"/>
            <a:endParaRPr lang="en-US" altLang="zh-TW" sz="3600" dirty="0" smtClean="0">
              <a:latin typeface="Palatino Linotype" panose="02040502050505030304" pitchFamily="18" charset="0"/>
              <a:ea typeface="PMingLiU" pitchFamily="18" charset="-120"/>
            </a:endParaRPr>
          </a:p>
          <a:p>
            <a:pPr eaLnBrk="1" hangingPunct="1"/>
            <a:endParaRPr lang="en-US" altLang="zh-TW" sz="3600" dirty="0" smtClean="0">
              <a:latin typeface="Palatino Linotype" panose="02040502050505030304" pitchFamily="18" charset="0"/>
              <a:ea typeface="PMingLiU" pitchFamily="18" charset="-120"/>
            </a:endParaRPr>
          </a:p>
          <a:p>
            <a:pPr eaLnBrk="1" hangingPunct="1"/>
            <a:endParaRPr lang="en-US" altLang="zh-TW" sz="3600" dirty="0" smtClean="0">
              <a:latin typeface="Palatino Linotype" panose="02040502050505030304" pitchFamily="18" charset="0"/>
              <a:ea typeface="PMingLiU" pitchFamily="18" charset="-120"/>
            </a:endParaRPr>
          </a:p>
          <a:p>
            <a:pPr eaLnBrk="1" hangingPunct="1"/>
            <a:endParaRPr lang="en-US" altLang="zh-TW" sz="3600" dirty="0">
              <a:latin typeface="Palatino Linotype" panose="02040502050505030304" pitchFamily="18" charset="0"/>
              <a:ea typeface="PMingLiU" pitchFamily="18" charset="-120"/>
            </a:endParaRPr>
          </a:p>
        </p:txBody>
      </p:sp>
      <p:sp>
        <p:nvSpPr>
          <p:cNvPr id="8" name="AutoShape 15646"/>
          <p:cNvSpPr>
            <a:spLocks noChangeArrowheads="1"/>
          </p:cNvSpPr>
          <p:nvPr/>
        </p:nvSpPr>
        <p:spPr bwMode="auto">
          <a:xfrm>
            <a:off x="762000" y="4800600"/>
            <a:ext cx="15544800" cy="990600"/>
          </a:xfrm>
          <a:prstGeom prst="plaque">
            <a:avLst>
              <a:gd name="adj" fmla="val 16667"/>
            </a:avLst>
          </a:prstGeom>
          <a:solidFill>
            <a:srgbClr val="FFCC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109708" tIns="54854" rIns="109708" bIns="54854" anchor="ctr"/>
          <a:lstStyle/>
          <a:p>
            <a:pPr marL="547688" lvl="1" algn="ctr" defTabSz="1095375"/>
            <a:r>
              <a:rPr lang="en-US" sz="4400" b="1" dirty="0">
                <a:latin typeface="Palatino Linotype" panose="02040502050505030304" pitchFamily="18" charset="0"/>
                <a:cs typeface="Times New Roman" pitchFamily="18" charset="0"/>
              </a:rPr>
              <a:t>ABSTRACT</a:t>
            </a:r>
            <a:endParaRPr lang="en-US" sz="4400" dirty="0">
              <a:latin typeface="Palatino Linotype" panose="02040502050505030304" pitchFamily="18" charset="0"/>
              <a:cs typeface="Times New Roman" pitchFamily="18" charset="0"/>
            </a:endParaRPr>
          </a:p>
        </p:txBody>
      </p:sp>
      <p:sp>
        <p:nvSpPr>
          <p:cNvPr id="10" name="AutoShape 15648"/>
          <p:cNvSpPr>
            <a:spLocks noChangeArrowheads="1"/>
          </p:cNvSpPr>
          <p:nvPr/>
        </p:nvSpPr>
        <p:spPr bwMode="auto">
          <a:xfrm>
            <a:off x="16992600" y="4800600"/>
            <a:ext cx="26349960" cy="990600"/>
          </a:xfrm>
          <a:prstGeom prst="plaque">
            <a:avLst>
              <a:gd name="adj" fmla="val 16667"/>
            </a:avLst>
          </a:prstGeom>
          <a:solidFill>
            <a:srgbClr val="FFCC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109708" tIns="54854" rIns="109708" bIns="54854" anchor="ctr"/>
          <a:lstStyle/>
          <a:p>
            <a:pPr marL="547688" lvl="1" algn="ctr" defTabSz="1095375"/>
            <a:r>
              <a:rPr lang="en-US" sz="4400" b="1" dirty="0">
                <a:latin typeface="Palatino Linotype" panose="02040502050505030304" pitchFamily="18" charset="0"/>
                <a:cs typeface="Times New Roman" pitchFamily="18" charset="0"/>
              </a:rPr>
              <a:t>RESULTS</a:t>
            </a:r>
            <a:endParaRPr lang="en-US" sz="4400" dirty="0">
              <a:latin typeface="Palatino Linotype" panose="02040502050505030304" pitchFamily="18" charset="0"/>
              <a:cs typeface="Times New Roman" pitchFamily="18" charset="0"/>
            </a:endParaRPr>
          </a:p>
        </p:txBody>
      </p:sp>
      <p:sp useBgFill="1">
        <p:nvSpPr>
          <p:cNvPr id="14" name="Text Box 18909"/>
          <p:cNvSpPr txBox="1">
            <a:spLocks noChangeArrowheads="1"/>
          </p:cNvSpPr>
          <p:nvPr/>
        </p:nvSpPr>
        <p:spPr bwMode="auto">
          <a:xfrm>
            <a:off x="914400" y="6102350"/>
            <a:ext cx="15392400" cy="3988764"/>
          </a:xfrm>
          <a:prstGeom prst="rect">
            <a:avLst/>
          </a:prstGeom>
          <a:ln>
            <a:noFill/>
          </a:ln>
        </p:spPr>
        <p:txBody>
          <a:bodyPr wrap="square" lIns="109708" tIns="54854" rIns="109708" bIns="54854">
            <a:spAutoFit/>
          </a:bodyPr>
          <a:lstStyle>
            <a:lvl1pPr defTabSz="1095375" eaLnBrk="0" hangingPunct="0"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1095375" eaLnBrk="0" hangingPunct="0">
              <a:defRPr sz="1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1095375" eaLnBrk="0" hangingPunct="0">
              <a:defRPr sz="1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1095375" eaLnBrk="0" hangingPunct="0"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1095375" eaLnBrk="0" hangingPunct="0">
              <a:defRPr sz="1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1095375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1095375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1095375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1095375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zh-TW" sz="3600" b="1" dirty="0" smtClean="0">
                <a:latin typeface="Palatino Linotype" panose="02040502050505030304" pitchFamily="18" charset="0"/>
                <a:ea typeface="PMingLiU" pitchFamily="18" charset="-120"/>
              </a:rPr>
              <a:t>Your abstract here.</a:t>
            </a:r>
          </a:p>
          <a:p>
            <a:pPr eaLnBrk="1" hangingPunct="1"/>
            <a:endParaRPr lang="en-US" altLang="zh-TW" sz="3600" dirty="0">
              <a:latin typeface="Palatino Linotype" panose="02040502050505030304" pitchFamily="18" charset="0"/>
              <a:ea typeface="PMingLiU" pitchFamily="18" charset="-120"/>
            </a:endParaRPr>
          </a:p>
          <a:p>
            <a:pPr eaLnBrk="1" hangingPunct="1"/>
            <a:endParaRPr lang="en-US" altLang="zh-TW" sz="3600" dirty="0" smtClean="0">
              <a:latin typeface="Palatino Linotype" panose="02040502050505030304" pitchFamily="18" charset="0"/>
              <a:ea typeface="PMingLiU" pitchFamily="18" charset="-120"/>
            </a:endParaRPr>
          </a:p>
          <a:p>
            <a:pPr eaLnBrk="1" hangingPunct="1"/>
            <a:endParaRPr lang="en-US" altLang="zh-TW" sz="3600" dirty="0" smtClean="0">
              <a:latin typeface="Palatino Linotype" panose="02040502050505030304" pitchFamily="18" charset="0"/>
              <a:ea typeface="PMingLiU" pitchFamily="18" charset="-120"/>
            </a:endParaRPr>
          </a:p>
          <a:p>
            <a:pPr eaLnBrk="1" hangingPunct="1"/>
            <a:endParaRPr lang="en-US" altLang="zh-TW" sz="3600" dirty="0">
              <a:latin typeface="Palatino Linotype" panose="02040502050505030304" pitchFamily="18" charset="0"/>
              <a:ea typeface="PMingLiU" pitchFamily="18" charset="-120"/>
            </a:endParaRPr>
          </a:p>
          <a:p>
            <a:pPr eaLnBrk="1" hangingPunct="1"/>
            <a:endParaRPr lang="en-US" altLang="zh-TW" sz="3600" dirty="0" smtClean="0">
              <a:latin typeface="Palatino Linotype" panose="02040502050505030304" pitchFamily="18" charset="0"/>
              <a:ea typeface="PMingLiU" pitchFamily="18" charset="-120"/>
            </a:endParaRPr>
          </a:p>
          <a:p>
            <a:pPr eaLnBrk="1" hangingPunct="1"/>
            <a:endParaRPr lang="en-US" altLang="zh-TW" sz="3600" dirty="0">
              <a:latin typeface="Palatino Linotype" panose="02040502050505030304" pitchFamily="18" charset="0"/>
              <a:ea typeface="PMingLiU" pitchFamily="18" charset="-120"/>
            </a:endParaRPr>
          </a:p>
        </p:txBody>
      </p:sp>
      <p:sp>
        <p:nvSpPr>
          <p:cNvPr id="16" name="AutoShape 19167"/>
          <p:cNvSpPr>
            <a:spLocks noChangeArrowheads="1"/>
          </p:cNvSpPr>
          <p:nvPr/>
        </p:nvSpPr>
        <p:spPr bwMode="auto">
          <a:xfrm>
            <a:off x="762000" y="10515600"/>
            <a:ext cx="15544800" cy="990600"/>
          </a:xfrm>
          <a:prstGeom prst="plaque">
            <a:avLst>
              <a:gd name="adj" fmla="val 16667"/>
            </a:avLst>
          </a:prstGeom>
          <a:solidFill>
            <a:srgbClr val="FFCC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109708" tIns="54854" rIns="109708" bIns="54854" anchor="ctr"/>
          <a:lstStyle/>
          <a:p>
            <a:pPr marL="547688" lvl="1" algn="ctr" defTabSz="1095375"/>
            <a:r>
              <a:rPr lang="en-US" sz="4400" b="1" dirty="0">
                <a:latin typeface="Palatino Linotype" panose="02040502050505030304" pitchFamily="18" charset="0"/>
                <a:cs typeface="Times New Roman" pitchFamily="18" charset="0"/>
              </a:rPr>
              <a:t>INTRODUCTION</a:t>
            </a:r>
            <a:endParaRPr lang="en-US" sz="4400" dirty="0">
              <a:latin typeface="Palatino Linotype" panose="02040502050505030304" pitchFamily="18" charset="0"/>
              <a:cs typeface="Times New Roman" pitchFamily="18" charset="0"/>
            </a:endParaRPr>
          </a:p>
        </p:txBody>
      </p:sp>
      <p:sp>
        <p:nvSpPr>
          <p:cNvPr id="17" name="AutoShape 19168"/>
          <p:cNvSpPr>
            <a:spLocks noChangeArrowheads="1"/>
          </p:cNvSpPr>
          <p:nvPr/>
        </p:nvSpPr>
        <p:spPr bwMode="auto">
          <a:xfrm>
            <a:off x="762000" y="16230600"/>
            <a:ext cx="15544800" cy="990600"/>
          </a:xfrm>
          <a:prstGeom prst="plaque">
            <a:avLst>
              <a:gd name="adj" fmla="val 16667"/>
            </a:avLst>
          </a:prstGeom>
          <a:solidFill>
            <a:srgbClr val="FFCC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109708" tIns="54854" rIns="109708" bIns="54854" anchor="ctr"/>
          <a:lstStyle/>
          <a:p>
            <a:pPr marL="547688" lvl="1" algn="ctr" defTabSz="1095375"/>
            <a:r>
              <a:rPr lang="en-US" sz="4400" b="1" dirty="0" smtClean="0">
                <a:latin typeface="Palatino Linotype" panose="02040502050505030304" pitchFamily="18" charset="0"/>
                <a:cs typeface="Times New Roman" pitchFamily="18" charset="0"/>
              </a:rPr>
              <a:t>METHODS</a:t>
            </a:r>
            <a:endParaRPr lang="en-US" sz="4400" dirty="0">
              <a:latin typeface="Palatino Linotype" panose="02040502050505030304" pitchFamily="18" charset="0"/>
              <a:cs typeface="Times New Roman" pitchFamily="18" charset="0"/>
            </a:endParaRPr>
          </a:p>
        </p:txBody>
      </p:sp>
      <p:sp useBgFill="1">
        <p:nvSpPr>
          <p:cNvPr id="21" name="Text Box 18909"/>
          <p:cNvSpPr txBox="1">
            <a:spLocks noChangeArrowheads="1"/>
          </p:cNvSpPr>
          <p:nvPr/>
        </p:nvSpPr>
        <p:spPr bwMode="auto">
          <a:xfrm>
            <a:off x="990600" y="11734800"/>
            <a:ext cx="15240000" cy="3988764"/>
          </a:xfrm>
          <a:prstGeom prst="rect">
            <a:avLst/>
          </a:prstGeom>
          <a:ln>
            <a:noFill/>
          </a:ln>
        </p:spPr>
        <p:txBody>
          <a:bodyPr lIns="109708" tIns="54854" rIns="109708" bIns="54854">
            <a:spAutoFit/>
          </a:bodyPr>
          <a:lstStyle>
            <a:lvl1pPr defTabSz="1095375" eaLnBrk="0" hangingPunct="0"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1095375" eaLnBrk="0" hangingPunct="0">
              <a:defRPr sz="1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1095375" eaLnBrk="0" hangingPunct="0">
              <a:defRPr sz="1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1095375" eaLnBrk="0" hangingPunct="0"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1095375" eaLnBrk="0" hangingPunct="0">
              <a:defRPr sz="1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1095375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1095375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1095375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1095375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3600" b="1" dirty="0" smtClean="0">
                <a:latin typeface="Palatino Linotype" panose="02040502050505030304" pitchFamily="18" charset="0"/>
              </a:rPr>
              <a:t>Your introduction here</a:t>
            </a:r>
            <a:r>
              <a:rPr lang="en-US" sz="3600" dirty="0" smtClean="0">
                <a:latin typeface="Palatino Linotype" panose="02040502050505030304" pitchFamily="18" charset="0"/>
              </a:rPr>
              <a:t>.</a:t>
            </a:r>
          </a:p>
          <a:p>
            <a:pPr eaLnBrk="1" hangingPunct="1"/>
            <a:endParaRPr lang="en-US" altLang="zh-TW" sz="3600" dirty="0">
              <a:latin typeface="Palatino Linotype" panose="02040502050505030304" pitchFamily="18" charset="0"/>
              <a:ea typeface="PMingLiU" pitchFamily="18" charset="-120"/>
            </a:endParaRPr>
          </a:p>
          <a:p>
            <a:pPr eaLnBrk="1" hangingPunct="1"/>
            <a:endParaRPr lang="en-US" altLang="zh-TW" sz="3600" dirty="0" smtClean="0">
              <a:latin typeface="Palatino Linotype" panose="02040502050505030304" pitchFamily="18" charset="0"/>
              <a:ea typeface="PMingLiU" pitchFamily="18" charset="-120"/>
            </a:endParaRPr>
          </a:p>
          <a:p>
            <a:pPr eaLnBrk="1" hangingPunct="1"/>
            <a:endParaRPr lang="en-US" altLang="zh-TW" sz="3600" dirty="0" smtClean="0">
              <a:latin typeface="Palatino Linotype" panose="02040502050505030304" pitchFamily="18" charset="0"/>
              <a:ea typeface="PMingLiU" pitchFamily="18" charset="-120"/>
            </a:endParaRPr>
          </a:p>
          <a:p>
            <a:pPr eaLnBrk="1" hangingPunct="1"/>
            <a:endParaRPr lang="en-US" altLang="zh-TW" sz="3600" dirty="0">
              <a:latin typeface="Palatino Linotype" panose="02040502050505030304" pitchFamily="18" charset="0"/>
              <a:ea typeface="PMingLiU" pitchFamily="18" charset="-120"/>
            </a:endParaRPr>
          </a:p>
          <a:p>
            <a:pPr eaLnBrk="1" hangingPunct="1"/>
            <a:endParaRPr lang="en-US" altLang="zh-TW" sz="3600" dirty="0">
              <a:latin typeface="Palatino Linotype" panose="02040502050505030304" pitchFamily="18" charset="0"/>
              <a:ea typeface="PMingLiU" pitchFamily="18" charset="-120"/>
            </a:endParaRPr>
          </a:p>
          <a:p>
            <a:pPr eaLnBrk="1" hangingPunct="1"/>
            <a:endParaRPr lang="en-US" altLang="zh-TW" sz="3600" dirty="0">
              <a:latin typeface="Palatino Linotype" panose="02040502050505030304" pitchFamily="18" charset="0"/>
              <a:ea typeface="PMingLiU" pitchFamily="18" charset="-120"/>
            </a:endParaRPr>
          </a:p>
        </p:txBody>
      </p:sp>
      <p:sp useBgFill="1">
        <p:nvSpPr>
          <p:cNvPr id="23" name="Text Box 18909"/>
          <p:cNvSpPr txBox="1">
            <a:spLocks noChangeArrowheads="1"/>
          </p:cNvSpPr>
          <p:nvPr/>
        </p:nvSpPr>
        <p:spPr bwMode="auto">
          <a:xfrm>
            <a:off x="16992600" y="20816796"/>
            <a:ext cx="26273760" cy="4542762"/>
          </a:xfrm>
          <a:prstGeom prst="rect">
            <a:avLst/>
          </a:prstGeom>
          <a:ln>
            <a:noFill/>
          </a:ln>
          <a:extLst>
            <a:ext uri="{91240B29-F687-4F45-9708-019B960494DF}">
              <a14:hiddenLine xmlns:a14="http://schemas.microsoft.com/office/drawing/2010/main" w="762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09708" tIns="54854" rIns="109708" bIns="54854">
            <a:spAutoFit/>
          </a:bodyPr>
          <a:lstStyle>
            <a:lvl1pPr defTabSz="1095375" eaLnBrk="0" hangingPunct="0"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1095375" eaLnBrk="0" hangingPunct="0">
              <a:defRPr sz="1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1095375" eaLnBrk="0" hangingPunct="0">
              <a:defRPr sz="1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1095375" eaLnBrk="0" hangingPunct="0"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1095375" eaLnBrk="0" hangingPunct="0">
              <a:defRPr sz="1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1095375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1095375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1095375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1095375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3600" b="1" dirty="0" smtClean="0">
                <a:latin typeface="Palatino Linotype" panose="02040502050505030304" pitchFamily="18" charset="0"/>
              </a:rPr>
              <a:t>Your conclusions here</a:t>
            </a:r>
            <a:r>
              <a:rPr lang="en-US" sz="3600" dirty="0" smtClean="0">
                <a:latin typeface="Palatino Linotype" panose="02040502050505030304" pitchFamily="18" charset="0"/>
              </a:rPr>
              <a:t>.</a:t>
            </a:r>
          </a:p>
          <a:p>
            <a:pPr eaLnBrk="1" hangingPunct="1"/>
            <a:endParaRPr lang="en-US" altLang="zh-TW" sz="3600" dirty="0">
              <a:latin typeface="Palatino Linotype" panose="02040502050505030304" pitchFamily="18" charset="0"/>
              <a:ea typeface="PMingLiU" pitchFamily="18" charset="-120"/>
            </a:endParaRPr>
          </a:p>
          <a:p>
            <a:pPr eaLnBrk="1" hangingPunct="1"/>
            <a:endParaRPr lang="en-US" altLang="zh-TW" sz="3600" dirty="0" smtClean="0">
              <a:latin typeface="Palatino Linotype" panose="02040502050505030304" pitchFamily="18" charset="0"/>
              <a:ea typeface="PMingLiU" pitchFamily="18" charset="-120"/>
            </a:endParaRPr>
          </a:p>
          <a:p>
            <a:pPr eaLnBrk="1" hangingPunct="1"/>
            <a:endParaRPr lang="en-US" altLang="zh-TW" sz="3600" dirty="0">
              <a:latin typeface="Palatino Linotype" panose="02040502050505030304" pitchFamily="18" charset="0"/>
              <a:ea typeface="PMingLiU" pitchFamily="18" charset="-120"/>
            </a:endParaRPr>
          </a:p>
          <a:p>
            <a:pPr eaLnBrk="1" hangingPunct="1"/>
            <a:endParaRPr lang="en-US" altLang="zh-TW" sz="3600" dirty="0" smtClean="0">
              <a:latin typeface="Palatino Linotype" panose="02040502050505030304" pitchFamily="18" charset="0"/>
              <a:ea typeface="PMingLiU" pitchFamily="18" charset="-120"/>
            </a:endParaRPr>
          </a:p>
          <a:p>
            <a:pPr eaLnBrk="1" hangingPunct="1"/>
            <a:endParaRPr lang="en-US" altLang="zh-TW" sz="3600" dirty="0">
              <a:latin typeface="Palatino Linotype" panose="02040502050505030304" pitchFamily="18" charset="0"/>
              <a:ea typeface="PMingLiU" pitchFamily="18" charset="-120"/>
            </a:endParaRPr>
          </a:p>
          <a:p>
            <a:pPr eaLnBrk="1" hangingPunct="1"/>
            <a:endParaRPr lang="en-US" altLang="zh-TW" sz="3600" dirty="0" smtClean="0">
              <a:latin typeface="Palatino Linotype" panose="02040502050505030304" pitchFamily="18" charset="0"/>
              <a:ea typeface="PMingLiU" pitchFamily="18" charset="-120"/>
            </a:endParaRPr>
          </a:p>
          <a:p>
            <a:pPr eaLnBrk="1" hangingPunct="1"/>
            <a:endParaRPr lang="en-US" altLang="zh-TW" sz="3600" dirty="0">
              <a:latin typeface="Palatino Linotype" panose="02040502050505030304" pitchFamily="18" charset="0"/>
              <a:ea typeface="PMingLiU" pitchFamily="18" charset="-120"/>
            </a:endParaRPr>
          </a:p>
        </p:txBody>
      </p:sp>
      <p:sp useBgFill="1">
        <p:nvSpPr>
          <p:cNvPr id="24" name="Text Box 18909"/>
          <p:cNvSpPr txBox="1">
            <a:spLocks noChangeArrowheads="1"/>
          </p:cNvSpPr>
          <p:nvPr/>
        </p:nvSpPr>
        <p:spPr bwMode="auto">
          <a:xfrm>
            <a:off x="17145000" y="6151562"/>
            <a:ext cx="26197560" cy="12852729"/>
          </a:xfrm>
          <a:prstGeom prst="rect">
            <a:avLst/>
          </a:prstGeom>
          <a:ln>
            <a:noFill/>
          </a:ln>
          <a:extLst>
            <a:ext uri="{91240B29-F687-4F45-9708-019B960494DF}">
              <a14:hiddenLine xmlns:a14="http://schemas.microsoft.com/office/drawing/2010/main" w="762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09708" tIns="54854" rIns="109708" bIns="54854">
            <a:spAutoFit/>
          </a:bodyPr>
          <a:lstStyle>
            <a:lvl1pPr defTabSz="1095375" eaLnBrk="0" hangingPunct="0"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1095375" eaLnBrk="0" hangingPunct="0">
              <a:defRPr sz="1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1095375" eaLnBrk="0" hangingPunct="0">
              <a:defRPr sz="1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1095375" eaLnBrk="0" hangingPunct="0"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1095375" eaLnBrk="0" hangingPunct="0">
              <a:defRPr sz="1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1095375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1095375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1095375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1095375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3600" b="1" dirty="0" smtClean="0">
                <a:latin typeface="Palatino Linotype" panose="02040502050505030304" pitchFamily="18" charset="0"/>
              </a:rPr>
              <a:t>Your Results here.</a:t>
            </a:r>
          </a:p>
          <a:p>
            <a:pPr eaLnBrk="1" hangingPunct="1"/>
            <a:endParaRPr lang="en-US" altLang="zh-TW" sz="3600" b="1" dirty="0">
              <a:latin typeface="Palatino Linotype" panose="02040502050505030304" pitchFamily="18" charset="0"/>
              <a:ea typeface="PMingLiU" pitchFamily="18" charset="-120"/>
            </a:endParaRPr>
          </a:p>
          <a:p>
            <a:pPr eaLnBrk="1" hangingPunct="1"/>
            <a:r>
              <a:rPr lang="en-US" altLang="zh-TW" sz="3600" b="1" dirty="0" smtClean="0">
                <a:latin typeface="Palatino Linotype" panose="02040502050505030304" pitchFamily="18" charset="0"/>
                <a:ea typeface="PMingLiU" pitchFamily="18" charset="-120"/>
              </a:rPr>
              <a:t>Include tables, graphs, etc</a:t>
            </a:r>
            <a:r>
              <a:rPr lang="en-US" altLang="zh-TW" sz="3600" dirty="0" smtClean="0">
                <a:latin typeface="Palatino Linotype" panose="02040502050505030304" pitchFamily="18" charset="0"/>
                <a:ea typeface="PMingLiU" pitchFamily="18" charset="-120"/>
              </a:rPr>
              <a:t>.</a:t>
            </a:r>
          </a:p>
          <a:p>
            <a:pPr eaLnBrk="1" hangingPunct="1"/>
            <a:endParaRPr lang="en-US" altLang="zh-TW" sz="3600" dirty="0">
              <a:latin typeface="Palatino Linotype" panose="02040502050505030304" pitchFamily="18" charset="0"/>
              <a:ea typeface="PMingLiU" pitchFamily="18" charset="-120"/>
            </a:endParaRPr>
          </a:p>
          <a:p>
            <a:pPr eaLnBrk="1" hangingPunct="1"/>
            <a:endParaRPr lang="en-US" altLang="zh-TW" sz="3600" dirty="0" smtClean="0">
              <a:latin typeface="Palatino Linotype" panose="02040502050505030304" pitchFamily="18" charset="0"/>
              <a:ea typeface="PMingLiU" pitchFamily="18" charset="-120"/>
            </a:endParaRPr>
          </a:p>
          <a:p>
            <a:pPr eaLnBrk="1" hangingPunct="1"/>
            <a:endParaRPr lang="en-US" altLang="zh-TW" sz="3600" dirty="0">
              <a:latin typeface="Palatino Linotype" panose="02040502050505030304" pitchFamily="18" charset="0"/>
              <a:ea typeface="PMingLiU" pitchFamily="18" charset="-120"/>
            </a:endParaRPr>
          </a:p>
          <a:p>
            <a:pPr eaLnBrk="1" hangingPunct="1"/>
            <a:endParaRPr lang="en-US" altLang="zh-TW" sz="3600" dirty="0" smtClean="0">
              <a:latin typeface="Palatino Linotype" panose="02040502050505030304" pitchFamily="18" charset="0"/>
              <a:ea typeface="PMingLiU" pitchFamily="18" charset="-120"/>
            </a:endParaRPr>
          </a:p>
          <a:p>
            <a:pPr eaLnBrk="1" hangingPunct="1"/>
            <a:endParaRPr lang="en-US" altLang="zh-TW" sz="3600" dirty="0">
              <a:latin typeface="Palatino Linotype" panose="02040502050505030304" pitchFamily="18" charset="0"/>
              <a:ea typeface="PMingLiU" pitchFamily="18" charset="-120"/>
            </a:endParaRPr>
          </a:p>
          <a:p>
            <a:pPr eaLnBrk="1" hangingPunct="1"/>
            <a:endParaRPr lang="en-US" altLang="zh-TW" sz="3600" dirty="0" smtClean="0">
              <a:latin typeface="Palatino Linotype" panose="02040502050505030304" pitchFamily="18" charset="0"/>
              <a:ea typeface="PMingLiU" pitchFamily="18" charset="-120"/>
            </a:endParaRPr>
          </a:p>
          <a:p>
            <a:pPr eaLnBrk="1" hangingPunct="1"/>
            <a:endParaRPr lang="en-US" altLang="zh-TW" sz="3600" dirty="0">
              <a:latin typeface="Palatino Linotype" panose="02040502050505030304" pitchFamily="18" charset="0"/>
              <a:ea typeface="PMingLiU" pitchFamily="18" charset="-120"/>
            </a:endParaRPr>
          </a:p>
          <a:p>
            <a:pPr eaLnBrk="1" hangingPunct="1"/>
            <a:endParaRPr lang="en-US" altLang="zh-TW" sz="3600" dirty="0" smtClean="0">
              <a:latin typeface="Palatino Linotype" panose="02040502050505030304" pitchFamily="18" charset="0"/>
              <a:ea typeface="PMingLiU" pitchFamily="18" charset="-120"/>
            </a:endParaRPr>
          </a:p>
          <a:p>
            <a:pPr eaLnBrk="1" hangingPunct="1"/>
            <a:endParaRPr lang="en-US" altLang="zh-TW" sz="3600" dirty="0" smtClean="0">
              <a:latin typeface="Palatino Linotype" panose="02040502050505030304" pitchFamily="18" charset="0"/>
              <a:ea typeface="PMingLiU" pitchFamily="18" charset="-120"/>
            </a:endParaRPr>
          </a:p>
          <a:p>
            <a:pPr eaLnBrk="1" hangingPunct="1"/>
            <a:endParaRPr lang="en-US" altLang="zh-TW" sz="3600" dirty="0">
              <a:latin typeface="Palatino Linotype" panose="02040502050505030304" pitchFamily="18" charset="0"/>
              <a:ea typeface="PMingLiU" pitchFamily="18" charset="-120"/>
            </a:endParaRPr>
          </a:p>
          <a:p>
            <a:pPr eaLnBrk="1" hangingPunct="1"/>
            <a:endParaRPr lang="en-US" altLang="zh-TW" sz="3600" dirty="0" smtClean="0">
              <a:latin typeface="Palatino Linotype" panose="02040502050505030304" pitchFamily="18" charset="0"/>
              <a:ea typeface="PMingLiU" pitchFamily="18" charset="-120"/>
            </a:endParaRPr>
          </a:p>
          <a:p>
            <a:pPr eaLnBrk="1" hangingPunct="1"/>
            <a:endParaRPr lang="en-US" altLang="zh-TW" sz="3600" dirty="0">
              <a:latin typeface="Palatino Linotype" panose="02040502050505030304" pitchFamily="18" charset="0"/>
              <a:ea typeface="PMingLiU" pitchFamily="18" charset="-120"/>
            </a:endParaRPr>
          </a:p>
          <a:p>
            <a:pPr eaLnBrk="1" hangingPunct="1"/>
            <a:endParaRPr lang="en-US" altLang="zh-TW" sz="3600" dirty="0" smtClean="0">
              <a:latin typeface="Palatino Linotype" panose="02040502050505030304" pitchFamily="18" charset="0"/>
              <a:ea typeface="PMingLiU" pitchFamily="18" charset="-120"/>
            </a:endParaRPr>
          </a:p>
          <a:p>
            <a:pPr eaLnBrk="1" hangingPunct="1"/>
            <a:endParaRPr lang="en-US" altLang="zh-TW" sz="3600" dirty="0">
              <a:latin typeface="Palatino Linotype" panose="02040502050505030304" pitchFamily="18" charset="0"/>
              <a:ea typeface="PMingLiU" pitchFamily="18" charset="-120"/>
            </a:endParaRPr>
          </a:p>
          <a:p>
            <a:pPr eaLnBrk="1" hangingPunct="1"/>
            <a:endParaRPr lang="en-US" altLang="zh-TW" sz="3600" dirty="0" smtClean="0">
              <a:latin typeface="Palatino Linotype" panose="02040502050505030304" pitchFamily="18" charset="0"/>
              <a:ea typeface="PMingLiU" pitchFamily="18" charset="-120"/>
            </a:endParaRPr>
          </a:p>
          <a:p>
            <a:pPr eaLnBrk="1" hangingPunct="1"/>
            <a:endParaRPr lang="en-US" altLang="zh-TW" sz="3600" dirty="0">
              <a:latin typeface="Palatino Linotype" panose="02040502050505030304" pitchFamily="18" charset="0"/>
              <a:ea typeface="PMingLiU" pitchFamily="18" charset="-120"/>
            </a:endParaRPr>
          </a:p>
          <a:p>
            <a:pPr eaLnBrk="1" hangingPunct="1"/>
            <a:endParaRPr lang="en-US" altLang="zh-TW" sz="3600" dirty="0">
              <a:latin typeface="Palatino Linotype" panose="02040502050505030304" pitchFamily="18" charset="0"/>
              <a:ea typeface="PMingLiU" pitchFamily="18" charset="-120"/>
            </a:endParaRPr>
          </a:p>
          <a:p>
            <a:pPr eaLnBrk="1" hangingPunct="1"/>
            <a:endParaRPr lang="en-US" altLang="zh-TW" sz="3600" dirty="0" smtClean="0">
              <a:latin typeface="Palatino Linotype" panose="02040502050505030304" pitchFamily="18" charset="0"/>
              <a:ea typeface="PMingLiU" pitchFamily="18" charset="-120"/>
            </a:endParaRPr>
          </a:p>
          <a:p>
            <a:pPr eaLnBrk="1" hangingPunct="1"/>
            <a:endParaRPr lang="en-US" altLang="zh-TW" sz="3600" dirty="0">
              <a:latin typeface="Palatino Linotype" panose="02040502050505030304" pitchFamily="18" charset="0"/>
              <a:ea typeface="PMingLiU" pitchFamily="18" charset="-120"/>
            </a:endParaRPr>
          </a:p>
          <a:p>
            <a:pPr eaLnBrk="1" hangingPunct="1"/>
            <a:endParaRPr lang="en-US" altLang="zh-TW" sz="3600" dirty="0">
              <a:latin typeface="Palatino Linotype" panose="02040502050505030304" pitchFamily="18" charset="0"/>
              <a:ea typeface="PMingLiU" pitchFamily="18" charset="-120"/>
            </a:endParaRPr>
          </a:p>
        </p:txBody>
      </p:sp>
      <p:sp>
        <p:nvSpPr>
          <p:cNvPr id="26" name="AutoShape 15648"/>
          <p:cNvSpPr>
            <a:spLocks noChangeArrowheads="1"/>
          </p:cNvSpPr>
          <p:nvPr/>
        </p:nvSpPr>
        <p:spPr bwMode="auto">
          <a:xfrm>
            <a:off x="16992600" y="19431000"/>
            <a:ext cx="26349960" cy="990600"/>
          </a:xfrm>
          <a:prstGeom prst="plaque">
            <a:avLst>
              <a:gd name="adj" fmla="val 16667"/>
            </a:avLst>
          </a:prstGeom>
          <a:solidFill>
            <a:srgbClr val="FFCC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109708" tIns="54854" rIns="109708" bIns="54854" anchor="ctr"/>
          <a:lstStyle/>
          <a:p>
            <a:pPr marL="547688" lvl="1" algn="ctr" defTabSz="1095375"/>
            <a:r>
              <a:rPr lang="en-US" sz="4400" b="1" dirty="0" smtClean="0">
                <a:latin typeface="Palatino Linotype" panose="02040502050505030304" pitchFamily="18" charset="0"/>
                <a:cs typeface="Times New Roman" pitchFamily="18" charset="0"/>
              </a:rPr>
              <a:t>CONCLUSIONS</a:t>
            </a:r>
            <a:endParaRPr lang="en-US" sz="4400" dirty="0">
              <a:latin typeface="Palatino Linotype" panose="02040502050505030304" pitchFamily="18" charset="0"/>
              <a:cs typeface="Times New Roman" pitchFamily="18" charset="0"/>
            </a:endParaRPr>
          </a:p>
        </p:txBody>
      </p:sp>
      <p:sp>
        <p:nvSpPr>
          <p:cNvPr id="27" name="AutoShape 15648"/>
          <p:cNvSpPr>
            <a:spLocks noChangeArrowheads="1"/>
          </p:cNvSpPr>
          <p:nvPr/>
        </p:nvSpPr>
        <p:spPr bwMode="auto">
          <a:xfrm>
            <a:off x="16992600" y="26304240"/>
            <a:ext cx="26349960" cy="990600"/>
          </a:xfrm>
          <a:prstGeom prst="plaque">
            <a:avLst>
              <a:gd name="adj" fmla="val 16667"/>
            </a:avLst>
          </a:prstGeom>
          <a:solidFill>
            <a:srgbClr val="FFCC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109708" tIns="54854" rIns="109708" bIns="54854" anchor="ctr"/>
          <a:lstStyle/>
          <a:p>
            <a:pPr marL="547688" lvl="1" algn="ctr" defTabSz="1095375"/>
            <a:r>
              <a:rPr lang="en-US" sz="4400" b="1" dirty="0" smtClean="0">
                <a:latin typeface="Palatino Linotype" panose="02040502050505030304" pitchFamily="18" charset="0"/>
                <a:cs typeface="Times New Roman" pitchFamily="18" charset="0"/>
              </a:rPr>
              <a:t>R CODE</a:t>
            </a:r>
            <a:endParaRPr lang="en-US" sz="4400" dirty="0">
              <a:latin typeface="Palatino Linotype" panose="02040502050505030304" pitchFamily="18" charset="0"/>
              <a:cs typeface="Times New Roman" pitchFamily="18" charset="0"/>
            </a:endParaRPr>
          </a:p>
        </p:txBody>
      </p:sp>
      <p:sp useBgFill="1">
        <p:nvSpPr>
          <p:cNvPr id="28" name="Text Box 18909"/>
          <p:cNvSpPr txBox="1">
            <a:spLocks noChangeArrowheads="1"/>
          </p:cNvSpPr>
          <p:nvPr/>
        </p:nvSpPr>
        <p:spPr bwMode="auto">
          <a:xfrm>
            <a:off x="16992600" y="27614880"/>
            <a:ext cx="26273760" cy="5096760"/>
          </a:xfrm>
          <a:prstGeom prst="rect">
            <a:avLst/>
          </a:prstGeom>
          <a:ln>
            <a:noFill/>
          </a:ln>
          <a:extLst>
            <a:ext uri="{91240B29-F687-4F45-9708-019B960494DF}">
              <a14:hiddenLine xmlns:a14="http://schemas.microsoft.com/office/drawing/2010/main" w="762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09708" tIns="54854" rIns="109708" bIns="54854">
            <a:spAutoFit/>
          </a:bodyPr>
          <a:lstStyle>
            <a:lvl1pPr defTabSz="1095375" eaLnBrk="0" hangingPunct="0"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1095375" eaLnBrk="0" hangingPunct="0">
              <a:defRPr sz="1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1095375" eaLnBrk="0" hangingPunct="0">
              <a:defRPr sz="1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1095375" eaLnBrk="0" hangingPunct="0"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1095375" eaLnBrk="0" hangingPunct="0">
              <a:defRPr sz="1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1095375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1095375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1095375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1095375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3600" b="1" dirty="0" smtClean="0">
                <a:latin typeface="Palatino Linotype" panose="02040502050505030304" pitchFamily="18" charset="0"/>
              </a:rPr>
              <a:t>Your MOST important R code here.</a:t>
            </a:r>
          </a:p>
          <a:p>
            <a:pPr eaLnBrk="1" hangingPunct="1"/>
            <a:endParaRPr lang="en-US" altLang="zh-TW" sz="3600" dirty="0">
              <a:latin typeface="Palatino Linotype" panose="02040502050505030304" pitchFamily="18" charset="0"/>
              <a:ea typeface="PMingLiU" pitchFamily="18" charset="-120"/>
            </a:endParaRPr>
          </a:p>
          <a:p>
            <a:pPr eaLnBrk="1" hangingPunct="1"/>
            <a:endParaRPr lang="en-US" altLang="zh-TW" sz="3600" dirty="0">
              <a:latin typeface="Palatino Linotype" panose="02040502050505030304" pitchFamily="18" charset="0"/>
              <a:ea typeface="PMingLiU" pitchFamily="18" charset="-120"/>
            </a:endParaRPr>
          </a:p>
          <a:p>
            <a:pPr eaLnBrk="1" hangingPunct="1"/>
            <a:endParaRPr lang="en-US" altLang="zh-TW" sz="3600" dirty="0" smtClean="0">
              <a:latin typeface="Palatino Linotype" panose="02040502050505030304" pitchFamily="18" charset="0"/>
              <a:ea typeface="PMingLiU" pitchFamily="18" charset="-120"/>
            </a:endParaRPr>
          </a:p>
          <a:p>
            <a:pPr eaLnBrk="1" hangingPunct="1"/>
            <a:endParaRPr lang="en-US" altLang="zh-TW" sz="3600" dirty="0">
              <a:latin typeface="Palatino Linotype" panose="02040502050505030304" pitchFamily="18" charset="0"/>
              <a:ea typeface="PMingLiU" pitchFamily="18" charset="-120"/>
            </a:endParaRPr>
          </a:p>
          <a:p>
            <a:pPr eaLnBrk="1" hangingPunct="1"/>
            <a:endParaRPr lang="en-US" altLang="zh-TW" sz="3600" dirty="0" smtClean="0">
              <a:latin typeface="Palatino Linotype" panose="02040502050505030304" pitchFamily="18" charset="0"/>
              <a:ea typeface="PMingLiU" pitchFamily="18" charset="-120"/>
            </a:endParaRPr>
          </a:p>
          <a:p>
            <a:pPr eaLnBrk="1" hangingPunct="1"/>
            <a:endParaRPr lang="en-US" altLang="zh-TW" sz="3600" dirty="0">
              <a:latin typeface="Palatino Linotype" panose="02040502050505030304" pitchFamily="18" charset="0"/>
              <a:ea typeface="PMingLiU" pitchFamily="18" charset="-120"/>
            </a:endParaRPr>
          </a:p>
          <a:p>
            <a:pPr eaLnBrk="1" hangingPunct="1"/>
            <a:endParaRPr lang="en-US" altLang="zh-TW" sz="3600" dirty="0" smtClean="0">
              <a:latin typeface="Palatino Linotype" panose="02040502050505030304" pitchFamily="18" charset="0"/>
              <a:ea typeface="PMingLiU" pitchFamily="18" charset="-120"/>
            </a:endParaRPr>
          </a:p>
          <a:p>
            <a:pPr eaLnBrk="1" hangingPunct="1"/>
            <a:endParaRPr lang="en-US" altLang="zh-TW" sz="3600" dirty="0">
              <a:latin typeface="Palatino Linotype" panose="02040502050505030304" pitchFamily="18" charset="0"/>
              <a:ea typeface="PMingLiU" pitchFamily="18" charset="-12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4157" y="233759"/>
            <a:ext cx="4117042" cy="3602412"/>
          </a:xfrm>
          <a:prstGeom prst="rect">
            <a:avLst/>
          </a:prstGeom>
        </p:spPr>
      </p:pic>
      <p:pic>
        <p:nvPicPr>
          <p:cNvPr id="18" name="Picture 2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4910485" y="942248"/>
            <a:ext cx="7909560" cy="21883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" name="Rectangle 90"/>
          <p:cNvSpPr>
            <a:spLocks noChangeArrowheads="1"/>
          </p:cNvSpPr>
          <p:nvPr/>
        </p:nvSpPr>
        <p:spPr bwMode="auto">
          <a:xfrm>
            <a:off x="9921240" y="330683"/>
            <a:ext cx="24048720" cy="3275096"/>
          </a:xfrm>
          <a:prstGeom prst="rect">
            <a:avLst/>
          </a:prstGeom>
          <a:solidFill>
            <a:srgbClr val="FFCC00"/>
          </a:solidFill>
          <a:ln>
            <a:noFill/>
          </a:ln>
          <a:extLst/>
        </p:spPr>
        <p:txBody>
          <a:bodyPr wrap="square" lIns="225903" tIns="112951" rIns="225903" bIns="112951">
            <a:spAutoFit/>
          </a:bodyPr>
          <a:lstStyle/>
          <a:p>
            <a:pPr algn="ctr" defTabSz="2259013">
              <a:lnSpc>
                <a:spcPct val="100000"/>
              </a:lnSpc>
            </a:pPr>
            <a:r>
              <a:rPr lang="en-US" sz="6600" dirty="0">
                <a:latin typeface="Palatino Linotype" panose="02040502050505030304" pitchFamily="18" charset="0"/>
              </a:rPr>
              <a:t>Enter title here</a:t>
            </a:r>
            <a:br>
              <a:rPr lang="en-US" sz="6600" dirty="0">
                <a:latin typeface="Palatino Linotype" panose="02040502050505030304" pitchFamily="18" charset="0"/>
              </a:rPr>
            </a:br>
            <a:r>
              <a:rPr lang="en-US" sz="6600" dirty="0" smtClean="0">
                <a:latin typeface="Palatino Linotype" panose="02040502050505030304" pitchFamily="18" charset="0"/>
              </a:rPr>
              <a:t>Enter your name here</a:t>
            </a:r>
          </a:p>
          <a:p>
            <a:pPr algn="ctr" defTabSz="2259013">
              <a:lnSpc>
                <a:spcPct val="100000"/>
              </a:lnSpc>
            </a:pPr>
            <a:r>
              <a:rPr lang="en-US" sz="6600" dirty="0" smtClean="0">
                <a:latin typeface="Palatino Linotype" panose="02040502050505030304" pitchFamily="18" charset="0"/>
              </a:rPr>
              <a:t>Dr. XXXXXX, Dr. YYYYYY, Dr. ZZZZZZ</a:t>
            </a:r>
            <a:endParaRPr lang="en-US" sz="6600" dirty="0">
              <a:latin typeface="Palatino Linotype" panose="0204050205050503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SUTheme">
  <a:themeElements>
    <a:clrScheme name="Custom 2">
      <a:dk1>
        <a:sysClr val="windowText" lastClr="000000"/>
      </a:dk1>
      <a:lt1>
        <a:sysClr val="window" lastClr="FFFFFF"/>
      </a:lt1>
      <a:dk2>
        <a:srgbClr val="DE9F1F"/>
      </a:dk2>
      <a:lt2>
        <a:srgbClr val="E2C47C"/>
      </a:lt2>
      <a:accent1>
        <a:srgbClr val="6C0521"/>
      </a:accent1>
      <a:accent2>
        <a:srgbClr val="000000"/>
      </a:accent2>
      <a:accent3>
        <a:srgbClr val="DE9F1F"/>
      </a:accent3>
      <a:accent4>
        <a:srgbClr val="EFC23A"/>
      </a:accent4>
      <a:accent5>
        <a:srgbClr val="474949"/>
      </a:accent5>
      <a:accent6>
        <a:srgbClr val="989B9A"/>
      </a:accent6>
      <a:hlink>
        <a:srgbClr val="6C0521"/>
      </a:hlink>
      <a:folHlink>
        <a:srgbClr val="000000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KSU_theme.thmx</Template>
  <TotalTime>2217</TotalTime>
  <Words>44</Words>
  <Application>Microsoft Office PowerPoint</Application>
  <PresentationFormat>Custom</PresentationFormat>
  <Paragraphs>77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PMingLiU</vt:lpstr>
      <vt:lpstr>Arial</vt:lpstr>
      <vt:lpstr>Gill Sans MT</vt:lpstr>
      <vt:lpstr>Palatino Linotype</vt:lpstr>
      <vt:lpstr>Times New Roman</vt:lpstr>
      <vt:lpstr>KSUTheme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Dr. Ferguson</dc:creator>
  <cp:lastModifiedBy>Nicole Ferguson</cp:lastModifiedBy>
  <cp:revision>90</cp:revision>
  <cp:lastPrinted>2010-08-23T14:37:47Z</cp:lastPrinted>
  <dcterms:created xsi:type="dcterms:W3CDTF">2011-09-28T16:46:38Z</dcterms:created>
  <dcterms:modified xsi:type="dcterms:W3CDTF">2019-07-22T18:09:10Z</dcterms:modified>
</cp:coreProperties>
</file>